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84" r:id="rId3"/>
    <p:sldId id="28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3004800" cy="9753600"/>
  <p:notesSz cx="13004800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008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457" y="1343697"/>
            <a:ext cx="12679680" cy="368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44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en-US" sz="3413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413" b="1" dirty="0">
                <a:solidFill>
                  <a:srgbClr val="000000"/>
                </a:solidFill>
                <a:latin typeface="Cambria" panose="02040503050406030204" pitchFamily="18" charset="0"/>
              </a:rPr>
              <a:t>Course Name- </a:t>
            </a:r>
            <a:r>
              <a:rPr lang="en-US" sz="3413" dirty="0">
                <a:solidFill>
                  <a:srgbClr val="000000"/>
                </a:solidFill>
                <a:latin typeface="Cambria" panose="02040503050406030204" pitchFamily="18" charset="0"/>
              </a:rPr>
              <a:t>Production Technology for Ornamental Crops, MAP and Landscaping </a:t>
            </a:r>
          </a:p>
          <a:p>
            <a:pPr>
              <a:lnSpc>
                <a:spcPct val="200000"/>
              </a:lnSpc>
            </a:pPr>
            <a:r>
              <a:rPr lang="en-US" sz="3413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413" b="1" dirty="0">
                <a:solidFill>
                  <a:srgbClr val="000000"/>
                </a:solidFill>
                <a:latin typeface="Cambria" panose="02040503050406030204" pitchFamily="18" charset="0"/>
              </a:rPr>
              <a:t>Course Code- </a:t>
            </a:r>
            <a:r>
              <a:rPr lang="en-US" sz="3413" dirty="0">
                <a:solidFill>
                  <a:srgbClr val="000000"/>
                </a:solidFill>
                <a:latin typeface="Cambria" panose="02040503050406030204" pitchFamily="18" charset="0"/>
              </a:rPr>
              <a:t>20014400</a:t>
            </a:r>
            <a:endParaRPr lang="en-US" sz="341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553" y="0"/>
            <a:ext cx="2133247" cy="10742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1" y="8868334"/>
            <a:ext cx="13004799" cy="8852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560" dirty="0"/>
              <a:t>B.Sc. (Ag.) IV Sem.         (</a:t>
            </a:r>
            <a:r>
              <a:rPr lang="en-US" sz="2560" dirty="0"/>
              <a:t>Production Technology for Ornamental Crops, MAP and Landscaping</a:t>
            </a:r>
            <a:r>
              <a:rPr lang="en-IN" sz="256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1993" y="5743787"/>
            <a:ext cx="7387856" cy="617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413" dirty="0">
                <a:latin typeface="Cambria" panose="02040503050406030204" pitchFamily="18" charset="0"/>
              </a:rPr>
              <a:t>Presented By- </a:t>
            </a:r>
            <a:r>
              <a:rPr lang="en-IN" sz="3413" dirty="0" err="1">
                <a:latin typeface="Cambria" panose="02040503050406030204" pitchFamily="18" charset="0"/>
              </a:rPr>
              <a:t>Dr.</a:t>
            </a:r>
            <a:r>
              <a:rPr lang="en-IN" sz="3413" dirty="0">
                <a:latin typeface="Cambria" panose="02040503050406030204" pitchFamily="18" charset="0"/>
              </a:rPr>
              <a:t> Mahendra  Kr. </a:t>
            </a:r>
            <a:r>
              <a:rPr lang="en-IN" sz="3413" dirty="0" err="1">
                <a:latin typeface="Cambria" panose="02040503050406030204" pitchFamily="18" charset="0"/>
              </a:rPr>
              <a:t>Yadav</a:t>
            </a:r>
            <a:r>
              <a:rPr lang="en-IN" sz="3413" dirty="0"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4278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2306300" cy="9448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2293600" cy="863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2293600" cy="467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2293600" cy="3352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12293600" cy="9258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0" y="9372600"/>
            <a:ext cx="12967607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8750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22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5283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8750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6400" y="0"/>
            <a:ext cx="1172029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315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" y="467550"/>
            <a:ext cx="13004799" cy="9196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7672" indent="-48767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13" dirty="0">
                <a:latin typeface="Cambria" panose="02040503050406030204" pitchFamily="18" charset="0"/>
              </a:rPr>
              <a:t>Identify different types of ornamental and medicinal crops. </a:t>
            </a:r>
          </a:p>
          <a:p>
            <a:pPr marL="487672" indent="-48767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13" dirty="0">
                <a:latin typeface="Cambria" panose="02040503050406030204" pitchFamily="18" charset="0"/>
              </a:rPr>
              <a:t>Examine various principles of landscaping, uses of landscape trees, shrubs and climbers, production technology of important ornamental crops, etc. </a:t>
            </a:r>
          </a:p>
          <a:p>
            <a:pPr marL="487672" indent="-48767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13" dirty="0">
                <a:latin typeface="Cambria" panose="02040503050406030204" pitchFamily="18" charset="0"/>
              </a:rPr>
              <a:t>Determine about Demonstrate various Package of practices for loose flowers and their transportation, storage house and required condition for cut and loose flower. </a:t>
            </a:r>
          </a:p>
          <a:p>
            <a:pPr marL="487672" indent="-48767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13" dirty="0">
                <a:latin typeface="Cambria" panose="02040503050406030204" pitchFamily="18" charset="0"/>
              </a:rPr>
              <a:t>Construct about the various problems with the production technology of medicinal and aromatic plants. </a:t>
            </a:r>
          </a:p>
          <a:p>
            <a:pPr marL="487672" indent="-487672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413" dirty="0">
                <a:latin typeface="Cambria" panose="02040503050406030204" pitchFamily="18" charset="0"/>
              </a:rPr>
              <a:t>Importance of Processing and value addition in ornamental crops and MAPs produce. </a:t>
            </a:r>
          </a:p>
          <a:p>
            <a:r>
              <a:rPr lang="en-US" sz="2844" dirty="0"/>
              <a:t>	</a:t>
            </a:r>
          </a:p>
        </p:txBody>
      </p:sp>
      <p:sp>
        <p:nvSpPr>
          <p:cNvPr id="6" name="Rectangle 5"/>
          <p:cNvSpPr/>
          <p:nvPr/>
        </p:nvSpPr>
        <p:spPr>
          <a:xfrm>
            <a:off x="1733973" y="-19030"/>
            <a:ext cx="6502400" cy="7051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982" b="1" dirty="0">
                <a:solidFill>
                  <a:srgbClr val="000000"/>
                </a:solidFill>
                <a:latin typeface="Cambria" panose="02040503050406030204" pitchFamily="18" charset="0"/>
              </a:rPr>
              <a:t>Course Objectives </a:t>
            </a:r>
            <a:endParaRPr lang="en-US" sz="3982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553" y="1"/>
            <a:ext cx="2133247" cy="7251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xmlns:lc="http://schemas.openxmlformats.org/drawingml/2006/lockedCanvas" id="{3D43E2BD-1071-FF5A-8975-867F6BD672F3}"/>
              </a:ext>
            </a:extLst>
          </p:cNvPr>
          <p:cNvSpPr/>
          <p:nvPr/>
        </p:nvSpPr>
        <p:spPr>
          <a:xfrm flipH="1">
            <a:off x="-2" y="9103360"/>
            <a:ext cx="13004799" cy="65024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560" dirty="0"/>
              <a:t>B.Sc. (Ag.) IV Sem.         (</a:t>
            </a:r>
            <a:r>
              <a:rPr lang="en-US" sz="2560" dirty="0"/>
              <a:t>Production Technology for Ornamental Crops, MAP and Landscaping</a:t>
            </a:r>
            <a:r>
              <a:rPr lang="en-IN" sz="256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19728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853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8839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8763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863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7416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5994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8991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tiver Farming, Cultivation Practices, Oil Uses, Benefits | Agri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3004800" cy="960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50" y="914400"/>
            <a:ext cx="12998450" cy="70654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Production technology of </a:t>
            </a:r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vetiver</a:t>
            </a:r>
            <a:endParaRPr lang="en-US" sz="40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4859" y="159066"/>
            <a:ext cx="1499939" cy="75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8839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563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89" y="9372600"/>
            <a:ext cx="12967607" cy="381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6908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6908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69088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3D43E2BD-1071-FF5A-8975-867F6BD672F3}"/>
              </a:ext>
            </a:extLst>
          </p:cNvPr>
          <p:cNvSpPr/>
          <p:nvPr/>
        </p:nvSpPr>
        <p:spPr>
          <a:xfrm flipH="1">
            <a:off x="37191" y="8980575"/>
            <a:ext cx="12967607" cy="7730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B.Sc. (Ag.) IV Sem.                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Technology for Ornamental Crops, MAP and Landscaping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6F3548C-D676-77BD-B75D-A82823817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8490" y="0"/>
            <a:ext cx="1499939" cy="7553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630</Words>
  <Application>Microsoft Office PowerPoint</Application>
  <PresentationFormat>Custom</PresentationFormat>
  <Paragraphs>39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Mahendra</dc:creator>
  <cp:lastModifiedBy>Mahendra</cp:lastModifiedBy>
  <cp:revision>11</cp:revision>
  <dcterms:created xsi:type="dcterms:W3CDTF">2022-08-04T18:41:56Z</dcterms:created>
  <dcterms:modified xsi:type="dcterms:W3CDTF">2024-04-17T08:25:55Z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2022-08-04T00:00:00Z</vt:filetime>
  </property>
  <property fmtid="{D5CDD505-2E9C-101B-9397-08002B2CF9AE}" pid="3" name="LastSaved">
    <vt:filetime>2022-08-04T00:00:00Z</vt:filetime>
  </property>
</Properties>
</file>